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3" r:id="rId2"/>
  </p:sldMasterIdLst>
  <p:notesMasterIdLst>
    <p:notesMasterId r:id="rId13"/>
  </p:notesMasterIdLst>
  <p:sldIdLst>
    <p:sldId id="256" r:id="rId3"/>
    <p:sldId id="393" r:id="rId4"/>
    <p:sldId id="400" r:id="rId5"/>
    <p:sldId id="349" r:id="rId6"/>
    <p:sldId id="398" r:id="rId7"/>
    <p:sldId id="268" r:id="rId8"/>
    <p:sldId id="401" r:id="rId9"/>
    <p:sldId id="402" r:id="rId10"/>
    <p:sldId id="403" r:id="rId11"/>
    <p:sldId id="404" r:id="rId12"/>
  </p:sldIdLst>
  <p:sldSz cx="12192000" cy="6858000"/>
  <p:notesSz cx="7023100" cy="9309100"/>
  <p:embeddedFontLst>
    <p:embeddedFont>
      <p:font typeface="Arial Black" panose="020B0A04020102020204" pitchFamily="3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8" autoAdjust="0"/>
    <p:restoredTop sz="71346" autoAdjust="0"/>
  </p:normalViewPr>
  <p:slideViewPr>
    <p:cSldViewPr snapToGrid="0">
      <p:cViewPr varScale="1">
        <p:scale>
          <a:sx n="52" d="100"/>
          <a:sy n="52" d="100"/>
        </p:scale>
        <p:origin x="14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, Thomas B PO1 USN DHA SAN DIEGO NMC (USA)" userId="35f7e027-b4ae-4e4b-a68e-2a161138c4d4" providerId="ADAL" clId="{EB74F27E-2779-43C3-9469-1BC6D59FE50C}"/>
    <pc:docChg chg="modSld">
      <pc:chgData name="Arnold, Thomas B PO1 USN DHA SAN DIEGO NMC (USA)" userId="35f7e027-b4ae-4e4b-a68e-2a161138c4d4" providerId="ADAL" clId="{EB74F27E-2779-43C3-9469-1BC6D59FE50C}" dt="2024-11-25T20:51:13.601" v="102" actId="14100"/>
      <pc:docMkLst>
        <pc:docMk/>
      </pc:docMkLst>
      <pc:sldChg chg="modSp mod">
        <pc:chgData name="Arnold, Thomas B PO1 USN DHA SAN DIEGO NMC (USA)" userId="35f7e027-b4ae-4e4b-a68e-2a161138c4d4" providerId="ADAL" clId="{EB74F27E-2779-43C3-9469-1BC6D59FE50C}" dt="2024-11-25T20:50:51.861" v="97" actId="20577"/>
        <pc:sldMkLst>
          <pc:docMk/>
          <pc:sldMk cId="1936841314" sldId="256"/>
        </pc:sldMkLst>
        <pc:spChg chg="mod">
          <ac:chgData name="Arnold, Thomas B PO1 USN DHA SAN DIEGO NMC (USA)" userId="35f7e027-b4ae-4e4b-a68e-2a161138c4d4" providerId="ADAL" clId="{EB74F27E-2779-43C3-9469-1BC6D59FE50C}" dt="2024-11-25T20:50:51.861" v="97" actId="20577"/>
          <ac:spMkLst>
            <pc:docMk/>
            <pc:sldMk cId="1936841314" sldId="256"/>
            <ac:spMk id="2" creationId="{4569F954-A5BF-5682-63D5-9AAD07F4E430}"/>
          </ac:spMkLst>
        </pc:spChg>
      </pc:sldChg>
      <pc:sldChg chg="modSp mod">
        <pc:chgData name="Arnold, Thomas B PO1 USN DHA SAN DIEGO NMC (USA)" userId="35f7e027-b4ae-4e4b-a68e-2a161138c4d4" providerId="ADAL" clId="{EB74F27E-2779-43C3-9469-1BC6D59FE50C}" dt="2024-11-25T20:51:13.601" v="102" actId="14100"/>
        <pc:sldMkLst>
          <pc:docMk/>
          <pc:sldMk cId="1434881070" sldId="349"/>
        </pc:sldMkLst>
        <pc:picChg chg="mod">
          <ac:chgData name="Arnold, Thomas B PO1 USN DHA SAN DIEGO NMC (USA)" userId="35f7e027-b4ae-4e4b-a68e-2a161138c4d4" providerId="ADAL" clId="{EB74F27E-2779-43C3-9469-1BC6D59FE50C}" dt="2024-11-25T20:51:13.601" v="102" actId="14100"/>
          <ac:picMkLst>
            <pc:docMk/>
            <pc:sldMk cId="1434881070" sldId="349"/>
            <ac:picMk id="7" creationId="{9A36AF88-1079-46FB-44ED-D6D18D58066F}"/>
          </ac:picMkLst>
        </pc:picChg>
      </pc:sldChg>
    </pc:docChg>
  </pc:docChgLst>
  <pc:docChgLst>
    <pc:chgData name="Arnold, Thomas B PO1 USN DHA SAN DIEGO NMC (USA)" userId="35f7e027-b4ae-4e4b-a68e-2a161138c4d4" providerId="ADAL" clId="{FE99B03A-F530-4DBD-8B7C-727C87462F97}"/>
    <pc:docChg chg="modSld">
      <pc:chgData name="Arnold, Thomas B PO1 USN DHA SAN DIEGO NMC (USA)" userId="35f7e027-b4ae-4e4b-a68e-2a161138c4d4" providerId="ADAL" clId="{FE99B03A-F530-4DBD-8B7C-727C87462F97}" dt="2024-11-15T19:24:12.694" v="3" actId="14100"/>
      <pc:docMkLst>
        <pc:docMk/>
      </pc:docMkLst>
      <pc:sldChg chg="modSp mod">
        <pc:chgData name="Arnold, Thomas B PO1 USN DHA SAN DIEGO NMC (USA)" userId="35f7e027-b4ae-4e4b-a68e-2a161138c4d4" providerId="ADAL" clId="{FE99B03A-F530-4DBD-8B7C-727C87462F97}" dt="2024-11-15T19:23:59.091" v="2" actId="14100"/>
        <pc:sldMkLst>
          <pc:docMk/>
          <pc:sldMk cId="1434881070" sldId="349"/>
        </pc:sldMkLst>
        <pc:picChg chg="mod">
          <ac:chgData name="Arnold, Thomas B PO1 USN DHA SAN DIEGO NMC (USA)" userId="35f7e027-b4ae-4e4b-a68e-2a161138c4d4" providerId="ADAL" clId="{FE99B03A-F530-4DBD-8B7C-727C87462F97}" dt="2024-11-15T19:23:59.091" v="2" actId="14100"/>
          <ac:picMkLst>
            <pc:docMk/>
            <pc:sldMk cId="1434881070" sldId="349"/>
            <ac:picMk id="7" creationId="{9A36AF88-1079-46FB-44ED-D6D18D58066F}"/>
          </ac:picMkLst>
        </pc:picChg>
      </pc:sldChg>
      <pc:sldChg chg="modSp mod">
        <pc:chgData name="Arnold, Thomas B PO1 USN DHA SAN DIEGO NMC (USA)" userId="35f7e027-b4ae-4e4b-a68e-2a161138c4d4" providerId="ADAL" clId="{FE99B03A-F530-4DBD-8B7C-727C87462F97}" dt="2024-11-15T19:24:12.694" v="3" actId="14100"/>
        <pc:sldMkLst>
          <pc:docMk/>
          <pc:sldMk cId="1219961284" sldId="403"/>
        </pc:sldMkLst>
        <pc:picChg chg="mod">
          <ac:chgData name="Arnold, Thomas B PO1 USN DHA SAN DIEGO NMC (USA)" userId="35f7e027-b4ae-4e4b-a68e-2a161138c4d4" providerId="ADAL" clId="{FE99B03A-F530-4DBD-8B7C-727C87462F97}" dt="2024-11-15T19:24:12.694" v="3" actId="14100"/>
          <ac:picMkLst>
            <pc:docMk/>
            <pc:sldMk cId="1219961284" sldId="403"/>
            <ac:picMk id="10" creationId="{72B81592-F1DB-4C9F-D300-9DDEC47007D9}"/>
          </ac:picMkLst>
        </pc:picChg>
      </pc:sldChg>
    </pc:docChg>
  </pc:docChgLst>
  <pc:docChgLst>
    <pc:chgData name="Weaver, Meghan L CDR USN NAVMEDCEN SAN CA (USA)" userId="902827a0-2334-49f2-94e4-9160caa8c26e" providerId="ADAL" clId="{597895E3-10DE-40DA-856C-09CABBD145C8}"/>
    <pc:docChg chg="undo custSel addSld delSld modSld sldOrd">
      <pc:chgData name="Weaver, Meghan L CDR USN NAVMEDCEN SAN CA (USA)" userId="902827a0-2334-49f2-94e4-9160caa8c26e" providerId="ADAL" clId="{597895E3-10DE-40DA-856C-09CABBD145C8}" dt="2024-11-15T18:11:33.360" v="1244" actId="6549"/>
      <pc:docMkLst>
        <pc:docMk/>
      </pc:docMkLst>
      <pc:sldChg chg="modSp mod">
        <pc:chgData name="Weaver, Meghan L CDR USN NAVMEDCEN SAN CA (USA)" userId="902827a0-2334-49f2-94e4-9160caa8c26e" providerId="ADAL" clId="{597895E3-10DE-40DA-856C-09CABBD145C8}" dt="2024-11-15T18:07:39.805" v="1235" actId="14100"/>
        <pc:sldMkLst>
          <pc:docMk/>
          <pc:sldMk cId="1936841314" sldId="256"/>
        </pc:sldMkLst>
        <pc:spChg chg="mod">
          <ac:chgData name="Weaver, Meghan L CDR USN NAVMEDCEN SAN CA (USA)" userId="902827a0-2334-49f2-94e4-9160caa8c26e" providerId="ADAL" clId="{597895E3-10DE-40DA-856C-09CABBD145C8}" dt="2024-11-15T17:59:47.183" v="1223" actId="122"/>
          <ac:spMkLst>
            <pc:docMk/>
            <pc:sldMk cId="1936841314" sldId="256"/>
            <ac:spMk id="2" creationId="{4569F954-A5BF-5682-63D5-9AAD07F4E430}"/>
          </ac:spMkLst>
        </pc:spChg>
        <pc:spChg chg="mod">
          <ac:chgData name="Weaver, Meghan L CDR USN NAVMEDCEN SAN CA (USA)" userId="902827a0-2334-49f2-94e4-9160caa8c26e" providerId="ADAL" clId="{597895E3-10DE-40DA-856C-09CABBD145C8}" dt="2024-11-15T18:07:39.805" v="1235" actId="14100"/>
          <ac:spMkLst>
            <pc:docMk/>
            <pc:sldMk cId="1936841314" sldId="256"/>
            <ac:spMk id="6" creationId="{00000000-0000-0000-0000-000000000000}"/>
          </ac:spMkLst>
        </pc:spChg>
      </pc:sldChg>
      <pc:sldChg chg="del">
        <pc:chgData name="Weaver, Meghan L CDR USN NAVMEDCEN SAN CA (USA)" userId="902827a0-2334-49f2-94e4-9160caa8c26e" providerId="ADAL" clId="{597895E3-10DE-40DA-856C-09CABBD145C8}" dt="2024-11-15T17:49:38.909" v="666" actId="2696"/>
        <pc:sldMkLst>
          <pc:docMk/>
          <pc:sldMk cId="3044089510" sldId="259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45.873" v="669" actId="2696"/>
        <pc:sldMkLst>
          <pc:docMk/>
          <pc:sldMk cId="2738304173" sldId="266"/>
        </pc:sldMkLst>
      </pc:sldChg>
      <pc:sldChg chg="addSp delSp modSp mod modClrScheme chgLayout modNotesTx">
        <pc:chgData name="Weaver, Meghan L CDR USN NAVMEDCEN SAN CA (USA)" userId="902827a0-2334-49f2-94e4-9160caa8c26e" providerId="ADAL" clId="{597895E3-10DE-40DA-856C-09CABBD145C8}" dt="2024-11-15T18:11:22.762" v="1240" actId="6549"/>
        <pc:sldMkLst>
          <pc:docMk/>
          <pc:sldMk cId="176379501" sldId="268"/>
        </pc:sldMkLst>
        <pc:spChg chg="mod ord">
          <ac:chgData name="Weaver, Meghan L CDR USN NAVMEDCEN SAN CA (USA)" userId="902827a0-2334-49f2-94e4-9160caa8c26e" providerId="ADAL" clId="{597895E3-10DE-40DA-856C-09CABBD145C8}" dt="2024-11-15T17:25:05.655" v="203" actId="700"/>
          <ac:spMkLst>
            <pc:docMk/>
            <pc:sldMk cId="176379501" sldId="268"/>
            <ac:spMk id="2" creationId="{D338CCC5-FC3E-4B7A-34CE-F44D79E4D92C}"/>
          </ac:spMkLst>
        </pc:spChg>
        <pc:spChg chg="mod ord">
          <ac:chgData name="Weaver, Meghan L CDR USN NAVMEDCEN SAN CA (USA)" userId="902827a0-2334-49f2-94e4-9160caa8c26e" providerId="ADAL" clId="{597895E3-10DE-40DA-856C-09CABBD145C8}" dt="2024-11-15T17:45:12.413" v="422" actId="1076"/>
          <ac:spMkLst>
            <pc:docMk/>
            <pc:sldMk cId="176379501" sldId="268"/>
            <ac:spMk id="3" creationId="{6A53CE9C-0D9E-8589-8DB7-8984CF3B99FB}"/>
          </ac:spMkLst>
        </pc:spChg>
        <pc:spChg chg="add del mod ord">
          <ac:chgData name="Weaver, Meghan L CDR USN NAVMEDCEN SAN CA (USA)" userId="902827a0-2334-49f2-94e4-9160caa8c26e" providerId="ADAL" clId="{597895E3-10DE-40DA-856C-09CABBD145C8}" dt="2024-11-15T17:25:47.182" v="284" actId="20577"/>
          <ac:spMkLst>
            <pc:docMk/>
            <pc:sldMk cId="176379501" sldId="268"/>
            <ac:spMk id="5" creationId="{EAFC4AE3-4F93-A1EB-D7AB-5C16F225CB58}"/>
          </ac:spMkLst>
        </pc:spChg>
        <pc:spChg chg="add del mod ord">
          <ac:chgData name="Weaver, Meghan L CDR USN NAVMEDCEN SAN CA (USA)" userId="902827a0-2334-49f2-94e4-9160caa8c26e" providerId="ADAL" clId="{597895E3-10DE-40DA-856C-09CABBD145C8}" dt="2024-11-15T17:25:14.647" v="208"/>
          <ac:spMkLst>
            <pc:docMk/>
            <pc:sldMk cId="176379501" sldId="268"/>
            <ac:spMk id="7" creationId="{B5A96EB6-63FB-2F03-CB6B-2254DBD89CF8}"/>
          </ac:spMkLst>
        </pc:spChg>
        <pc:spChg chg="del mod">
          <ac:chgData name="Weaver, Meghan L CDR USN NAVMEDCEN SAN CA (USA)" userId="902827a0-2334-49f2-94e4-9160caa8c26e" providerId="ADAL" clId="{597895E3-10DE-40DA-856C-09CABBD145C8}" dt="2024-11-15T17:24:39.527" v="202" actId="478"/>
          <ac:spMkLst>
            <pc:docMk/>
            <pc:sldMk cId="176379501" sldId="268"/>
            <ac:spMk id="17" creationId="{513CCB08-764B-1A42-9B45-8DABA2DFA09D}"/>
          </ac:spMkLst>
        </pc:spChg>
        <pc:picChg chg="del">
          <ac:chgData name="Weaver, Meghan L CDR USN NAVMEDCEN SAN CA (USA)" userId="902827a0-2334-49f2-94e4-9160caa8c26e" providerId="ADAL" clId="{597895E3-10DE-40DA-856C-09CABBD145C8}" dt="2024-11-15T17:24:33.722" v="199" actId="478"/>
          <ac:picMkLst>
            <pc:docMk/>
            <pc:sldMk cId="176379501" sldId="268"/>
            <ac:picMk id="6" creationId="{40EE4936-43B1-4D93-6235-7BA4AE8A7D0E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25:13.016" v="207"/>
          <ac:picMkLst>
            <pc:docMk/>
            <pc:sldMk cId="176379501" sldId="268"/>
            <ac:picMk id="8" creationId="{EB336FA5-FB73-D5E4-EB39-63B052EC7DC8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25:25.735" v="212" actId="14100"/>
          <ac:picMkLst>
            <pc:docMk/>
            <pc:sldMk cId="176379501" sldId="268"/>
            <ac:picMk id="9" creationId="{03EC7BC2-12F7-FA8E-58B1-1E27D548FFBD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4:35.761" v="200" actId="478"/>
          <ac:picMkLst>
            <pc:docMk/>
            <pc:sldMk cId="176379501" sldId="268"/>
            <ac:picMk id="12" creationId="{4166C1F1-0D71-EE5D-4068-598524579DFB}"/>
          </ac:picMkLst>
        </pc:picChg>
      </pc:sldChg>
      <pc:sldChg chg="del">
        <pc:chgData name="Weaver, Meghan L CDR USN NAVMEDCEN SAN CA (USA)" userId="902827a0-2334-49f2-94e4-9160caa8c26e" providerId="ADAL" clId="{597895E3-10DE-40DA-856C-09CABBD145C8}" dt="2024-11-15T17:49:58.955" v="672" actId="2696"/>
        <pc:sldMkLst>
          <pc:docMk/>
          <pc:sldMk cId="3262884278" sldId="269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22.468" v="660" actId="2696"/>
        <pc:sldMkLst>
          <pc:docMk/>
          <pc:sldMk cId="92848222" sldId="272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25.544" v="661" actId="2696"/>
        <pc:sldMkLst>
          <pc:docMk/>
          <pc:sldMk cId="1563912792" sldId="273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33.905" v="664" actId="2696"/>
        <pc:sldMkLst>
          <pc:docMk/>
          <pc:sldMk cId="961227620" sldId="331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31.177" v="663" actId="2696"/>
        <pc:sldMkLst>
          <pc:docMk/>
          <pc:sldMk cId="970574590" sldId="334"/>
        </pc:sldMkLst>
      </pc:sldChg>
      <pc:sldChg chg="del">
        <pc:chgData name="Weaver, Meghan L CDR USN NAVMEDCEN SAN CA (USA)" userId="902827a0-2334-49f2-94e4-9160caa8c26e" providerId="ADAL" clId="{597895E3-10DE-40DA-856C-09CABBD145C8}" dt="2024-11-15T17:19:20.583" v="43" actId="2696"/>
        <pc:sldMkLst>
          <pc:docMk/>
          <pc:sldMk cId="625614137" sldId="342"/>
        </pc:sldMkLst>
      </pc:sldChg>
      <pc:sldChg chg="addSp delSp modSp mod modClrScheme chgLayout modNotesTx">
        <pc:chgData name="Weaver, Meghan L CDR USN NAVMEDCEN SAN CA (USA)" userId="902827a0-2334-49f2-94e4-9160caa8c26e" providerId="ADAL" clId="{597895E3-10DE-40DA-856C-09CABBD145C8}" dt="2024-11-15T18:11:33.360" v="1244" actId="6549"/>
        <pc:sldMkLst>
          <pc:docMk/>
          <pc:sldMk cId="1434881070" sldId="349"/>
        </pc:sldMkLst>
        <pc:spChg chg="mod ord">
          <ac:chgData name="Weaver, Meghan L CDR USN NAVMEDCEN SAN CA (USA)" userId="902827a0-2334-49f2-94e4-9160caa8c26e" providerId="ADAL" clId="{597895E3-10DE-40DA-856C-09CABBD145C8}" dt="2024-11-15T17:21:02.266" v="81" actId="700"/>
          <ac:spMkLst>
            <pc:docMk/>
            <pc:sldMk cId="1434881070" sldId="349"/>
            <ac:spMk id="2" creationId="{E0C79406-3117-F195-4CDC-B3E576C211B6}"/>
          </ac:spMkLst>
        </pc:spChg>
        <pc:spChg chg="mod ord">
          <ac:chgData name="Weaver, Meghan L CDR USN NAVMEDCEN SAN CA (USA)" userId="902827a0-2334-49f2-94e4-9160caa8c26e" providerId="ADAL" clId="{597895E3-10DE-40DA-856C-09CABBD145C8}" dt="2024-11-15T17:21:02.266" v="81" actId="700"/>
          <ac:spMkLst>
            <pc:docMk/>
            <pc:sldMk cId="1434881070" sldId="349"/>
            <ac:spMk id="3" creationId="{EBA3EB0F-254B-CE30-F983-146B4E72E71F}"/>
          </ac:spMkLst>
        </pc:spChg>
        <pc:spChg chg="add del mod ord">
          <ac:chgData name="Weaver, Meghan L CDR USN NAVMEDCEN SAN CA (USA)" userId="902827a0-2334-49f2-94e4-9160caa8c26e" providerId="ADAL" clId="{597895E3-10DE-40DA-856C-09CABBD145C8}" dt="2024-11-15T17:21:45.626" v="89"/>
          <ac:spMkLst>
            <pc:docMk/>
            <pc:sldMk cId="1434881070" sldId="349"/>
            <ac:spMk id="5" creationId="{D6A4680D-6D28-25F4-2533-36CF93ADF65A}"/>
          </ac:spMkLst>
        </pc:spChg>
        <pc:spChg chg="add mod ord">
          <ac:chgData name="Weaver, Meghan L CDR USN NAVMEDCEN SAN CA (USA)" userId="902827a0-2334-49f2-94e4-9160caa8c26e" providerId="ADAL" clId="{597895E3-10DE-40DA-856C-09CABBD145C8}" dt="2024-11-15T17:22:10.738" v="95" actId="1076"/>
          <ac:spMkLst>
            <pc:docMk/>
            <pc:sldMk cId="1434881070" sldId="349"/>
            <ac:spMk id="6" creationId="{F42EC5FE-689E-5212-3686-CB86F58FCB06}"/>
          </ac:spMkLst>
        </pc:spChg>
        <pc:picChg chg="add mod">
          <ac:chgData name="Weaver, Meghan L CDR USN NAVMEDCEN SAN CA (USA)" userId="902827a0-2334-49f2-94e4-9160caa8c26e" providerId="ADAL" clId="{597895E3-10DE-40DA-856C-09CABBD145C8}" dt="2024-11-15T17:22:07.147" v="94" actId="1076"/>
          <ac:picMkLst>
            <pc:docMk/>
            <pc:sldMk cId="1434881070" sldId="349"/>
            <ac:picMk id="7" creationId="{9A36AF88-1079-46FB-44ED-D6D18D58066F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0:47.728" v="74" actId="478"/>
          <ac:picMkLst>
            <pc:docMk/>
            <pc:sldMk cId="1434881070" sldId="349"/>
            <ac:picMk id="10" creationId="{20B51FD7-B4FB-B460-ED88-B635E8E01B78}"/>
          </ac:picMkLst>
        </pc:picChg>
      </pc:sldChg>
      <pc:sldChg chg="del">
        <pc:chgData name="Weaver, Meghan L CDR USN NAVMEDCEN SAN CA (USA)" userId="902827a0-2334-49f2-94e4-9160caa8c26e" providerId="ADAL" clId="{597895E3-10DE-40DA-856C-09CABBD145C8}" dt="2024-11-15T17:49:28.618" v="662" actId="2696"/>
        <pc:sldMkLst>
          <pc:docMk/>
          <pc:sldMk cId="2530132894" sldId="388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48.932" v="670" actId="2696"/>
        <pc:sldMkLst>
          <pc:docMk/>
          <pc:sldMk cId="3823528857" sldId="391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41.246" v="667" actId="2696"/>
        <pc:sldMkLst>
          <pc:docMk/>
          <pc:sldMk cId="4160176081" sldId="392"/>
        </pc:sldMkLst>
      </pc:sldChg>
      <pc:sldChg chg="addSp modSp mod">
        <pc:chgData name="Weaver, Meghan L CDR USN NAVMEDCEN SAN CA (USA)" userId="902827a0-2334-49f2-94e4-9160caa8c26e" providerId="ADAL" clId="{597895E3-10DE-40DA-856C-09CABBD145C8}" dt="2024-11-15T18:07:32.054" v="1234" actId="14100"/>
        <pc:sldMkLst>
          <pc:docMk/>
          <pc:sldMk cId="240249925" sldId="393"/>
        </pc:sldMkLst>
        <pc:spChg chg="mod">
          <ac:chgData name="Weaver, Meghan L CDR USN NAVMEDCEN SAN CA (USA)" userId="902827a0-2334-49f2-94e4-9160caa8c26e" providerId="ADAL" clId="{597895E3-10DE-40DA-856C-09CABBD145C8}" dt="2024-11-15T17:18:49.776" v="36" actId="20577"/>
          <ac:spMkLst>
            <pc:docMk/>
            <pc:sldMk cId="240249925" sldId="393"/>
            <ac:spMk id="3" creationId="{00000000-0000-0000-0000-000000000000}"/>
          </ac:spMkLst>
        </pc:spChg>
        <pc:spChg chg="mod">
          <ac:chgData name="Weaver, Meghan L CDR USN NAVMEDCEN SAN CA (USA)" userId="902827a0-2334-49f2-94e4-9160caa8c26e" providerId="ADAL" clId="{597895E3-10DE-40DA-856C-09CABBD145C8}" dt="2024-11-15T17:18:39.553" v="35" actId="6549"/>
          <ac:spMkLst>
            <pc:docMk/>
            <pc:sldMk cId="240249925" sldId="393"/>
            <ac:spMk id="4" creationId="{51213AD4-D72C-938B-5936-16A152249CFB}"/>
          </ac:spMkLst>
        </pc:spChg>
        <pc:spChg chg="add mod">
          <ac:chgData name="Weaver, Meghan L CDR USN NAVMEDCEN SAN CA (USA)" userId="902827a0-2334-49f2-94e4-9160caa8c26e" providerId="ADAL" clId="{597895E3-10DE-40DA-856C-09CABBD145C8}" dt="2024-11-15T18:03:13.579" v="1226" actId="20577"/>
          <ac:spMkLst>
            <pc:docMk/>
            <pc:sldMk cId="240249925" sldId="393"/>
            <ac:spMk id="7" creationId="{DB66B222-89C7-EFDA-21EE-00D02EE2B94D}"/>
          </ac:spMkLst>
        </pc:spChg>
        <pc:picChg chg="add mod">
          <ac:chgData name="Weaver, Meghan L CDR USN NAVMEDCEN SAN CA (USA)" userId="902827a0-2334-49f2-94e4-9160caa8c26e" providerId="ADAL" clId="{597895E3-10DE-40DA-856C-09CABBD145C8}" dt="2024-11-15T18:07:32.054" v="1234" actId="14100"/>
          <ac:picMkLst>
            <pc:docMk/>
            <pc:sldMk cId="240249925" sldId="393"/>
            <ac:picMk id="9" creationId="{BCEF7C0D-A0F6-4108-9F13-E2F1A8F2E1AF}"/>
          </ac:picMkLst>
        </pc:picChg>
      </pc:sldChg>
      <pc:sldChg chg="del">
        <pc:chgData name="Weaver, Meghan L CDR USN NAVMEDCEN SAN CA (USA)" userId="902827a0-2334-49f2-94e4-9160caa8c26e" providerId="ADAL" clId="{597895E3-10DE-40DA-856C-09CABBD145C8}" dt="2024-11-15T17:49:36.682" v="665" actId="2696"/>
        <pc:sldMkLst>
          <pc:docMk/>
          <pc:sldMk cId="3000563855" sldId="394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17.117" v="658" actId="2696"/>
        <pc:sldMkLst>
          <pc:docMk/>
          <pc:sldMk cId="2626505502" sldId="396"/>
        </pc:sldMkLst>
      </pc:sldChg>
      <pc:sldChg chg="del">
        <pc:chgData name="Weaver, Meghan L CDR USN NAVMEDCEN SAN CA (USA)" userId="902827a0-2334-49f2-94e4-9160caa8c26e" providerId="ADAL" clId="{597895E3-10DE-40DA-856C-09CABBD145C8}" dt="2024-11-15T17:49:19.895" v="659" actId="2696"/>
        <pc:sldMkLst>
          <pc:docMk/>
          <pc:sldMk cId="1495175931" sldId="397"/>
        </pc:sldMkLst>
      </pc:sldChg>
      <pc:sldChg chg="addSp delSp modSp mod modNotesTx">
        <pc:chgData name="Weaver, Meghan L CDR USN NAVMEDCEN SAN CA (USA)" userId="902827a0-2334-49f2-94e4-9160caa8c26e" providerId="ADAL" clId="{597895E3-10DE-40DA-856C-09CABBD145C8}" dt="2024-11-15T18:11:28.029" v="1242" actId="6549"/>
        <pc:sldMkLst>
          <pc:docMk/>
          <pc:sldMk cId="218694208" sldId="398"/>
        </pc:sldMkLst>
        <pc:spChg chg="mod">
          <ac:chgData name="Weaver, Meghan L CDR USN NAVMEDCEN SAN CA (USA)" userId="902827a0-2334-49f2-94e4-9160caa8c26e" providerId="ADAL" clId="{597895E3-10DE-40DA-856C-09CABBD145C8}" dt="2024-11-15T17:23:01.103" v="110" actId="20577"/>
          <ac:spMkLst>
            <pc:docMk/>
            <pc:sldMk cId="218694208" sldId="398"/>
            <ac:spMk id="3" creationId="{EBA3EB0F-254B-CE30-F983-146B4E72E71F}"/>
          </ac:spMkLst>
        </pc:spChg>
        <pc:spChg chg="add mod">
          <ac:chgData name="Weaver, Meghan L CDR USN NAVMEDCEN SAN CA (USA)" userId="902827a0-2334-49f2-94e4-9160caa8c26e" providerId="ADAL" clId="{597895E3-10DE-40DA-856C-09CABBD145C8}" dt="2024-11-15T17:24:19.639" v="192" actId="122"/>
          <ac:spMkLst>
            <pc:docMk/>
            <pc:sldMk cId="218694208" sldId="398"/>
            <ac:spMk id="7" creationId="{77F69E4C-1E06-EFD8-E9CF-97671213E73D}"/>
          </ac:spMkLst>
        </pc:spChg>
        <pc:picChg chg="add mod">
          <ac:chgData name="Weaver, Meghan L CDR USN NAVMEDCEN SAN CA (USA)" userId="902827a0-2334-49f2-94e4-9160caa8c26e" providerId="ADAL" clId="{597895E3-10DE-40DA-856C-09CABBD145C8}" dt="2024-11-15T17:23:05.258" v="111" actId="1076"/>
          <ac:picMkLst>
            <pc:docMk/>
            <pc:sldMk cId="218694208" sldId="398"/>
            <ac:picMk id="5" creationId="{975195FA-6CA0-26F4-B55F-ECBF88997EE7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2:32.594" v="104" actId="478"/>
          <ac:picMkLst>
            <pc:docMk/>
            <pc:sldMk cId="218694208" sldId="398"/>
            <ac:picMk id="6" creationId="{484C51F0-DFFC-E66B-F24C-9E2D20B4A38A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2:31.230" v="102" actId="478"/>
          <ac:picMkLst>
            <pc:docMk/>
            <pc:sldMk cId="218694208" sldId="398"/>
            <ac:picMk id="10" creationId="{9579BAD1-DEE2-ED9E-57DD-6AC697290EB6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2:31.983" v="103" actId="478"/>
          <ac:picMkLst>
            <pc:docMk/>
            <pc:sldMk cId="218694208" sldId="398"/>
            <ac:picMk id="21" creationId="{82172F36-42F9-4B6A-979E-BF88B7C7A75D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2:33.551" v="105" actId="478"/>
          <ac:picMkLst>
            <pc:docMk/>
            <pc:sldMk cId="218694208" sldId="398"/>
            <ac:picMk id="23" creationId="{D1CCE7BC-0AA1-02FA-CE4F-656F146E27DC}"/>
          </ac:picMkLst>
        </pc:picChg>
      </pc:sldChg>
      <pc:sldChg chg="del">
        <pc:chgData name="Weaver, Meghan L CDR USN NAVMEDCEN SAN CA (USA)" userId="902827a0-2334-49f2-94e4-9160caa8c26e" providerId="ADAL" clId="{597895E3-10DE-40DA-856C-09CABBD145C8}" dt="2024-11-15T17:49:43.481" v="668" actId="2696"/>
        <pc:sldMkLst>
          <pc:docMk/>
          <pc:sldMk cId="1340803932" sldId="399"/>
        </pc:sldMkLst>
      </pc:sldChg>
      <pc:sldChg chg="addSp delSp modSp mod modClrScheme chgLayout">
        <pc:chgData name="Weaver, Meghan L CDR USN NAVMEDCEN SAN CA (USA)" userId="902827a0-2334-49f2-94e4-9160caa8c26e" providerId="ADAL" clId="{597895E3-10DE-40DA-856C-09CABBD145C8}" dt="2024-11-15T17:20:16.958" v="61" actId="1076"/>
        <pc:sldMkLst>
          <pc:docMk/>
          <pc:sldMk cId="2289640791" sldId="400"/>
        </pc:sldMkLst>
        <pc:spChg chg="mod ord">
          <ac:chgData name="Weaver, Meghan L CDR USN NAVMEDCEN SAN CA (USA)" userId="902827a0-2334-49f2-94e4-9160caa8c26e" providerId="ADAL" clId="{597895E3-10DE-40DA-856C-09CABBD145C8}" dt="2024-11-15T17:20:01.959" v="56" actId="700"/>
          <ac:spMkLst>
            <pc:docMk/>
            <pc:sldMk cId="2289640791" sldId="400"/>
            <ac:spMk id="2" creationId="{348401F1-DB24-4E15-F067-5DEEC54A0A1E}"/>
          </ac:spMkLst>
        </pc:spChg>
        <pc:spChg chg="mod ord">
          <ac:chgData name="Weaver, Meghan L CDR USN NAVMEDCEN SAN CA (USA)" userId="902827a0-2334-49f2-94e4-9160caa8c26e" providerId="ADAL" clId="{597895E3-10DE-40DA-856C-09CABBD145C8}" dt="2024-11-15T17:20:01.959" v="56" actId="700"/>
          <ac:spMkLst>
            <pc:docMk/>
            <pc:sldMk cId="2289640791" sldId="400"/>
            <ac:spMk id="3" creationId="{2C6DF844-21A3-676E-505B-DD157DC75FEC}"/>
          </ac:spMkLst>
        </pc:spChg>
        <pc:spChg chg="add mod ord">
          <ac:chgData name="Weaver, Meghan L CDR USN NAVMEDCEN SAN CA (USA)" userId="902827a0-2334-49f2-94e4-9160caa8c26e" providerId="ADAL" clId="{597895E3-10DE-40DA-856C-09CABBD145C8}" dt="2024-11-15T17:20:13.602" v="60" actId="5793"/>
          <ac:spMkLst>
            <pc:docMk/>
            <pc:sldMk cId="2289640791" sldId="400"/>
            <ac:spMk id="7" creationId="{14313484-CAB7-DAF1-0701-E3FD749925A5}"/>
          </ac:spMkLst>
        </pc:spChg>
        <pc:spChg chg="add mod ord">
          <ac:chgData name="Weaver, Meghan L CDR USN NAVMEDCEN SAN CA (USA)" userId="902827a0-2334-49f2-94e4-9160caa8c26e" providerId="ADAL" clId="{597895E3-10DE-40DA-856C-09CABBD145C8}" dt="2024-11-15T17:20:01.959" v="56" actId="700"/>
          <ac:spMkLst>
            <pc:docMk/>
            <pc:sldMk cId="2289640791" sldId="400"/>
            <ac:spMk id="10" creationId="{257BAEF5-1ACA-1568-D99B-CDC5F09EDD5F}"/>
          </ac:spMkLst>
        </pc:spChg>
        <pc:picChg chg="del">
          <ac:chgData name="Weaver, Meghan L CDR USN NAVMEDCEN SAN CA (USA)" userId="902827a0-2334-49f2-94e4-9160caa8c26e" providerId="ADAL" clId="{597895E3-10DE-40DA-856C-09CABBD145C8}" dt="2024-11-15T17:19:41.472" v="52" actId="478"/>
          <ac:picMkLst>
            <pc:docMk/>
            <pc:sldMk cId="2289640791" sldId="400"/>
            <ac:picMk id="5" creationId="{47E2ABE5-B132-01E7-7CD0-CC0E27E38649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20:16.958" v="61" actId="1076"/>
          <ac:picMkLst>
            <pc:docMk/>
            <pc:sldMk cId="2289640791" sldId="400"/>
            <ac:picMk id="9" creationId="{887328BC-D60D-76EC-FE1B-DEAB16CA231F}"/>
          </ac:picMkLst>
        </pc:picChg>
      </pc:sldChg>
      <pc:sldChg chg="delSp modSp del mod">
        <pc:chgData name="Weaver, Meghan L CDR USN NAVMEDCEN SAN CA (USA)" userId="902827a0-2334-49f2-94e4-9160caa8c26e" providerId="ADAL" clId="{597895E3-10DE-40DA-856C-09CABBD145C8}" dt="2024-11-15T17:20:43.094" v="73" actId="2696"/>
        <pc:sldMkLst>
          <pc:docMk/>
          <pc:sldMk cId="844071196" sldId="401"/>
        </pc:sldMkLst>
        <pc:spChg chg="mod">
          <ac:chgData name="Weaver, Meghan L CDR USN NAVMEDCEN SAN CA (USA)" userId="902827a0-2334-49f2-94e4-9160caa8c26e" providerId="ADAL" clId="{597895E3-10DE-40DA-856C-09CABBD145C8}" dt="2024-11-15T17:20:29.348" v="67" actId="20577"/>
          <ac:spMkLst>
            <pc:docMk/>
            <pc:sldMk cId="844071196" sldId="401"/>
            <ac:spMk id="3" creationId="{2C6DF844-21A3-676E-505B-DD157DC75FEC}"/>
          </ac:spMkLst>
        </pc:spChg>
        <pc:spChg chg="del mod">
          <ac:chgData name="Weaver, Meghan L CDR USN NAVMEDCEN SAN CA (USA)" userId="902827a0-2334-49f2-94e4-9160caa8c26e" providerId="ADAL" clId="{597895E3-10DE-40DA-856C-09CABBD145C8}" dt="2024-11-15T17:20:39.073" v="72"/>
          <ac:spMkLst>
            <pc:docMk/>
            <pc:sldMk cId="844071196" sldId="401"/>
            <ac:spMk id="11" creationId="{7EDF6862-5D52-1A16-54E0-D08C22D1180E}"/>
          </ac:spMkLst>
        </pc:spChg>
        <pc:picChg chg="del">
          <ac:chgData name="Weaver, Meghan L CDR USN NAVMEDCEN SAN CA (USA)" userId="902827a0-2334-49f2-94e4-9160caa8c26e" providerId="ADAL" clId="{597895E3-10DE-40DA-856C-09CABBD145C8}" dt="2024-11-15T17:20:31.371" v="68" actId="478"/>
          <ac:picMkLst>
            <pc:docMk/>
            <pc:sldMk cId="844071196" sldId="401"/>
            <ac:picMk id="7" creationId="{201D045F-C9FE-4331-8DD6-D8FB812E21C4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20:33.425" v="69" actId="478"/>
          <ac:picMkLst>
            <pc:docMk/>
            <pc:sldMk cId="844071196" sldId="401"/>
            <ac:picMk id="9" creationId="{0FCBA37D-D69C-A133-EFD8-FB112E977717}"/>
          </ac:picMkLst>
        </pc:picChg>
      </pc:sldChg>
      <pc:sldChg chg="addSp delSp modSp add mod modNotesTx">
        <pc:chgData name="Weaver, Meghan L CDR USN NAVMEDCEN SAN CA (USA)" userId="902827a0-2334-49f2-94e4-9160caa8c26e" providerId="ADAL" clId="{597895E3-10DE-40DA-856C-09CABBD145C8}" dt="2024-11-15T18:11:19.168" v="1239" actId="6549"/>
        <pc:sldMkLst>
          <pc:docMk/>
          <pc:sldMk cId="3204106542" sldId="401"/>
        </pc:sldMkLst>
        <pc:spChg chg="mod">
          <ac:chgData name="Weaver, Meghan L CDR USN NAVMEDCEN SAN CA (USA)" userId="902827a0-2334-49f2-94e4-9160caa8c26e" providerId="ADAL" clId="{597895E3-10DE-40DA-856C-09CABBD145C8}" dt="2024-11-15T17:45:16.449" v="423" actId="1076"/>
          <ac:spMkLst>
            <pc:docMk/>
            <pc:sldMk cId="3204106542" sldId="401"/>
            <ac:spMk id="3" creationId="{6A53CE9C-0D9E-8589-8DB7-8984CF3B99FB}"/>
          </ac:spMkLst>
        </pc:spChg>
        <pc:spChg chg="mod">
          <ac:chgData name="Weaver, Meghan L CDR USN NAVMEDCEN SAN CA (USA)" userId="902827a0-2334-49f2-94e4-9160caa8c26e" providerId="ADAL" clId="{597895E3-10DE-40DA-856C-09CABBD145C8}" dt="2024-11-15T17:43:07.455" v="415" actId="20577"/>
          <ac:spMkLst>
            <pc:docMk/>
            <pc:sldMk cId="3204106542" sldId="401"/>
            <ac:spMk id="5" creationId="{EAFC4AE3-4F93-A1EB-D7AB-5C16F225CB58}"/>
          </ac:spMkLst>
        </pc:spChg>
        <pc:spChg chg="add del mod">
          <ac:chgData name="Weaver, Meghan L CDR USN NAVMEDCEN SAN CA (USA)" userId="902827a0-2334-49f2-94e4-9160caa8c26e" providerId="ADAL" clId="{597895E3-10DE-40DA-856C-09CABBD145C8}" dt="2024-11-15T17:43:15.324" v="417"/>
          <ac:spMkLst>
            <pc:docMk/>
            <pc:sldMk cId="3204106542" sldId="401"/>
            <ac:spMk id="7" creationId="{74CD5E97-F2DA-6840-6439-5FBF245EA145}"/>
          </ac:spMkLst>
        </pc:spChg>
        <pc:picChg chg="add mod">
          <ac:chgData name="Weaver, Meghan L CDR USN NAVMEDCEN SAN CA (USA)" userId="902827a0-2334-49f2-94e4-9160caa8c26e" providerId="ADAL" clId="{597895E3-10DE-40DA-856C-09CABBD145C8}" dt="2024-11-15T17:43:21.237" v="419" actId="14100"/>
          <ac:picMkLst>
            <pc:docMk/>
            <pc:sldMk cId="3204106542" sldId="401"/>
            <ac:picMk id="8" creationId="{44697FFE-4D1B-35CF-93F9-604165E17CD7}"/>
          </ac:picMkLst>
        </pc:picChg>
        <pc:picChg chg="del">
          <ac:chgData name="Weaver, Meghan L CDR USN NAVMEDCEN SAN CA (USA)" userId="902827a0-2334-49f2-94e4-9160caa8c26e" providerId="ADAL" clId="{597895E3-10DE-40DA-856C-09CABBD145C8}" dt="2024-11-15T17:43:10.027" v="416" actId="478"/>
          <ac:picMkLst>
            <pc:docMk/>
            <pc:sldMk cId="3204106542" sldId="401"/>
            <ac:picMk id="9" creationId="{03EC7BC2-12F7-FA8E-58B1-1E27D548FFBD}"/>
          </ac:picMkLst>
        </pc:picChg>
      </pc:sldChg>
      <pc:sldChg chg="addSp delSp modSp new mod">
        <pc:chgData name="Weaver, Meghan L CDR USN NAVMEDCEN SAN CA (USA)" userId="902827a0-2334-49f2-94e4-9160caa8c26e" providerId="ADAL" clId="{597895E3-10DE-40DA-856C-09CABBD145C8}" dt="2024-11-15T17:50:23.601" v="675" actId="20577"/>
        <pc:sldMkLst>
          <pc:docMk/>
          <pc:sldMk cId="2425194250" sldId="402"/>
        </pc:sldMkLst>
        <pc:spChg chg="mod">
          <ac:chgData name="Weaver, Meghan L CDR USN NAVMEDCEN SAN CA (USA)" userId="902827a0-2334-49f2-94e4-9160caa8c26e" providerId="ADAL" clId="{597895E3-10DE-40DA-856C-09CABBD145C8}" dt="2024-11-15T17:50:23.601" v="675" actId="20577"/>
          <ac:spMkLst>
            <pc:docMk/>
            <pc:sldMk cId="2425194250" sldId="402"/>
            <ac:spMk id="2" creationId="{9308297B-298A-E449-F2CA-539455E4556A}"/>
          </ac:spMkLst>
        </pc:spChg>
        <pc:spChg chg="mod">
          <ac:chgData name="Weaver, Meghan L CDR USN NAVMEDCEN SAN CA (USA)" userId="902827a0-2334-49f2-94e4-9160caa8c26e" providerId="ADAL" clId="{597895E3-10DE-40DA-856C-09CABBD145C8}" dt="2024-11-15T17:49:07.239" v="657" actId="14100"/>
          <ac:spMkLst>
            <pc:docMk/>
            <pc:sldMk cId="2425194250" sldId="402"/>
            <ac:spMk id="3" creationId="{536D1E32-B6A0-4691-C1D1-52EACBD32ACD}"/>
          </ac:spMkLst>
        </pc:spChg>
        <pc:picChg chg="add del mod">
          <ac:chgData name="Weaver, Meghan L CDR USN NAVMEDCEN SAN CA (USA)" userId="902827a0-2334-49f2-94e4-9160caa8c26e" providerId="ADAL" clId="{597895E3-10DE-40DA-856C-09CABBD145C8}" dt="2024-11-15T17:48:25.507" v="649" actId="478"/>
          <ac:picMkLst>
            <pc:docMk/>
            <pc:sldMk cId="2425194250" sldId="402"/>
            <ac:picMk id="5" creationId="{D7FF0964-765F-BF9E-21CB-F6B1F1CFDB93}"/>
          </ac:picMkLst>
        </pc:picChg>
        <pc:picChg chg="add mod ord">
          <ac:chgData name="Weaver, Meghan L CDR USN NAVMEDCEN SAN CA (USA)" userId="902827a0-2334-49f2-94e4-9160caa8c26e" providerId="ADAL" clId="{597895E3-10DE-40DA-856C-09CABBD145C8}" dt="2024-11-15T17:48:55.939" v="654" actId="167"/>
          <ac:picMkLst>
            <pc:docMk/>
            <pc:sldMk cId="2425194250" sldId="402"/>
            <ac:picMk id="6" creationId="{A30F19D4-2A4A-6229-22DF-9ED56A589523}"/>
          </ac:picMkLst>
        </pc:picChg>
      </pc:sldChg>
      <pc:sldChg chg="addSp delSp modSp add mod ord chgLayout modNotesTx">
        <pc:chgData name="Weaver, Meghan L CDR USN NAVMEDCEN SAN CA (USA)" userId="902827a0-2334-49f2-94e4-9160caa8c26e" providerId="ADAL" clId="{597895E3-10DE-40DA-856C-09CABBD145C8}" dt="2024-11-15T18:11:12.591" v="1238" actId="6549"/>
        <pc:sldMkLst>
          <pc:docMk/>
          <pc:sldMk cId="1219961284" sldId="403"/>
        </pc:sldMkLst>
        <pc:spChg chg="mod ord">
          <ac:chgData name="Weaver, Meghan L CDR USN NAVMEDCEN SAN CA (USA)" userId="902827a0-2334-49f2-94e4-9160caa8c26e" providerId="ADAL" clId="{597895E3-10DE-40DA-856C-09CABBD145C8}" dt="2024-11-15T17:51:00.468" v="678" actId="700"/>
          <ac:spMkLst>
            <pc:docMk/>
            <pc:sldMk cId="1219961284" sldId="403"/>
            <ac:spMk id="2" creationId="{D338CCC5-FC3E-4B7A-34CE-F44D79E4D92C}"/>
          </ac:spMkLst>
        </pc:spChg>
        <pc:spChg chg="mod ord">
          <ac:chgData name="Weaver, Meghan L CDR USN NAVMEDCEN SAN CA (USA)" userId="902827a0-2334-49f2-94e4-9160caa8c26e" providerId="ADAL" clId="{597895E3-10DE-40DA-856C-09CABBD145C8}" dt="2024-11-15T17:51:06.705" v="680" actId="1076"/>
          <ac:spMkLst>
            <pc:docMk/>
            <pc:sldMk cId="1219961284" sldId="403"/>
            <ac:spMk id="3" creationId="{6A53CE9C-0D9E-8589-8DB7-8984CF3B99FB}"/>
          </ac:spMkLst>
        </pc:spChg>
        <pc:spChg chg="add del mod ord">
          <ac:chgData name="Weaver, Meghan L CDR USN NAVMEDCEN SAN CA (USA)" userId="902827a0-2334-49f2-94e4-9160caa8c26e" providerId="ADAL" clId="{597895E3-10DE-40DA-856C-09CABBD145C8}" dt="2024-11-15T17:52:32.081" v="688"/>
          <ac:spMkLst>
            <pc:docMk/>
            <pc:sldMk cId="1219961284" sldId="403"/>
            <ac:spMk id="5" creationId="{EAFC4AE3-4F93-A1EB-D7AB-5C16F225CB58}"/>
          </ac:spMkLst>
        </pc:spChg>
        <pc:spChg chg="add mod">
          <ac:chgData name="Weaver, Meghan L CDR USN NAVMEDCEN SAN CA (USA)" userId="902827a0-2334-49f2-94e4-9160caa8c26e" providerId="ADAL" clId="{597895E3-10DE-40DA-856C-09CABBD145C8}" dt="2024-11-15T17:53:57.873" v="945" actId="27636"/>
          <ac:spMkLst>
            <pc:docMk/>
            <pc:sldMk cId="1219961284" sldId="403"/>
            <ac:spMk id="7" creationId="{C44E0A15-7466-E01F-92BA-B7BE1C254BCA}"/>
          </ac:spMkLst>
        </pc:spChg>
        <pc:picChg chg="del mod ord">
          <ac:chgData name="Weaver, Meghan L CDR USN NAVMEDCEN SAN CA (USA)" userId="902827a0-2334-49f2-94e4-9160caa8c26e" providerId="ADAL" clId="{597895E3-10DE-40DA-856C-09CABBD145C8}" dt="2024-11-15T17:51:12.634" v="681" actId="478"/>
          <ac:picMkLst>
            <pc:docMk/>
            <pc:sldMk cId="1219961284" sldId="403"/>
            <ac:picMk id="8" creationId="{44697FFE-4D1B-35CF-93F9-604165E17CD7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51:27.960" v="684"/>
          <ac:picMkLst>
            <pc:docMk/>
            <pc:sldMk cId="1219961284" sldId="403"/>
            <ac:picMk id="9" creationId="{783A4541-5D30-2564-6613-9B68316665FF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52:40.072" v="693" actId="14100"/>
          <ac:picMkLst>
            <pc:docMk/>
            <pc:sldMk cId="1219961284" sldId="403"/>
            <ac:picMk id="10" creationId="{72B81592-F1DB-4C9F-D300-9DDEC47007D9}"/>
          </ac:picMkLst>
        </pc:picChg>
      </pc:sldChg>
      <pc:sldChg chg="addSp delSp modSp add mod ord modNotesTx">
        <pc:chgData name="Weaver, Meghan L CDR USN NAVMEDCEN SAN CA (USA)" userId="902827a0-2334-49f2-94e4-9160caa8c26e" providerId="ADAL" clId="{597895E3-10DE-40DA-856C-09CABBD145C8}" dt="2024-11-15T18:11:07.831" v="1236" actId="6549"/>
        <pc:sldMkLst>
          <pc:docMk/>
          <pc:sldMk cId="3116681087" sldId="404"/>
        </pc:sldMkLst>
        <pc:spChg chg="mod">
          <ac:chgData name="Weaver, Meghan L CDR USN NAVMEDCEN SAN CA (USA)" userId="902827a0-2334-49f2-94e4-9160caa8c26e" providerId="ADAL" clId="{597895E3-10DE-40DA-856C-09CABBD145C8}" dt="2024-11-15T17:54:18.729" v="949" actId="20577"/>
          <ac:spMkLst>
            <pc:docMk/>
            <pc:sldMk cId="3116681087" sldId="404"/>
            <ac:spMk id="3" creationId="{6A53CE9C-0D9E-8589-8DB7-8984CF3B99FB}"/>
          </ac:spMkLst>
        </pc:spChg>
        <pc:spChg chg="mod">
          <ac:chgData name="Weaver, Meghan L CDR USN NAVMEDCEN SAN CA (USA)" userId="902827a0-2334-49f2-94e4-9160caa8c26e" providerId="ADAL" clId="{597895E3-10DE-40DA-856C-09CABBD145C8}" dt="2024-11-15T17:55:50.644" v="1221" actId="6549"/>
          <ac:spMkLst>
            <pc:docMk/>
            <pc:sldMk cId="3116681087" sldId="404"/>
            <ac:spMk id="5" creationId="{EAFC4AE3-4F93-A1EB-D7AB-5C16F225CB58}"/>
          </ac:spMkLst>
        </pc:spChg>
        <pc:spChg chg="add del mod">
          <ac:chgData name="Weaver, Meghan L CDR USN NAVMEDCEN SAN CA (USA)" userId="902827a0-2334-49f2-94e4-9160caa8c26e" providerId="ADAL" clId="{597895E3-10DE-40DA-856C-09CABBD145C8}" dt="2024-11-15T17:54:35.976" v="952"/>
          <ac:spMkLst>
            <pc:docMk/>
            <pc:sldMk cId="3116681087" sldId="404"/>
            <ac:spMk id="7" creationId="{623FD22B-6503-3FD7-F77C-3E365EDCBB3D}"/>
          </ac:spMkLst>
        </pc:spChg>
        <pc:picChg chg="del">
          <ac:chgData name="Weaver, Meghan L CDR USN NAVMEDCEN SAN CA (USA)" userId="902827a0-2334-49f2-94e4-9160caa8c26e" providerId="ADAL" clId="{597895E3-10DE-40DA-856C-09CABBD145C8}" dt="2024-11-15T17:54:25.572" v="950" actId="478"/>
          <ac:picMkLst>
            <pc:docMk/>
            <pc:sldMk cId="3116681087" sldId="404"/>
            <ac:picMk id="8" creationId="{44697FFE-4D1B-35CF-93F9-604165E17CD7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54:30.183" v="951"/>
          <ac:picMkLst>
            <pc:docMk/>
            <pc:sldMk cId="3116681087" sldId="404"/>
            <ac:picMk id="9" creationId="{6DEDD827-67DD-0699-C09C-DEFD265A6BD9}"/>
          </ac:picMkLst>
        </pc:picChg>
        <pc:picChg chg="add mod">
          <ac:chgData name="Weaver, Meghan L CDR USN NAVMEDCEN SAN CA (USA)" userId="902827a0-2334-49f2-94e4-9160caa8c26e" providerId="ADAL" clId="{597895E3-10DE-40DA-856C-09CABBD145C8}" dt="2024-11-15T17:54:45.128" v="959" actId="14100"/>
          <ac:picMkLst>
            <pc:docMk/>
            <pc:sldMk cId="3116681087" sldId="404"/>
            <ac:picMk id="10" creationId="{D339F1B2-70A2-D0DB-289C-FB4D835E7E8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BAE8E78-98ED-4F14-B77A-62E3AEC52F20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BF7789-11FD-48AA-8F86-3DEE8568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8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0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5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6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89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BF7789-11FD-48AA-8F86-3DEE8568F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2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25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404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408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21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7873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9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728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2280" y="189470"/>
            <a:ext cx="8732109" cy="1186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4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87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826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92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156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8445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004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hlinkClick r:id="" action="ppaction://hlinkshowjump?jump=lastslide"/>
          </p:cNvPr>
          <p:cNvSpPr txBox="1">
            <a:spLocks noChangeArrowheads="1"/>
          </p:cNvSpPr>
          <p:nvPr userDrawn="1"/>
        </p:nvSpPr>
        <p:spPr bwMode="auto">
          <a:xfrm>
            <a:off x="-1" y="6496469"/>
            <a:ext cx="12192001" cy="416716"/>
          </a:xfrm>
          <a:prstGeom prst="rect">
            <a:avLst/>
          </a:prstGeom>
          <a:solidFill>
            <a:srgbClr val="333399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lIns="107885" tIns="53943" rIns="107885" bIns="5394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“Anchored in </a:t>
            </a:r>
            <a:r>
              <a:rPr lang="en-US" sz="2000" b="1" i="1" kern="0" dirty="0">
                <a:solidFill>
                  <a:srgbClr val="FFFFFF"/>
                </a:solidFill>
                <a:latin typeface="Arial" charset="0"/>
              </a:rPr>
              <a:t>Excellence, Committed to Health!”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3710" y="161990"/>
            <a:ext cx="8758917" cy="119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5014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89"/>
            <a:ext cx="1196511" cy="1195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80" y="97566"/>
            <a:ext cx="1336784" cy="133678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4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E5E1-0B03-44F2-96AC-192512A067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Box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2DDDE69B-6ECD-54A4-88AE-76CFD09217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" y="6496469"/>
            <a:ext cx="12192001" cy="416716"/>
          </a:xfrm>
          <a:prstGeom prst="rect">
            <a:avLst/>
          </a:prstGeom>
          <a:solidFill>
            <a:srgbClr val="333399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lIns="107885" tIns="53943" rIns="107885" bIns="5394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“Anchored in </a:t>
            </a:r>
            <a:r>
              <a:rPr lang="en-US" sz="2000" b="1" i="1" kern="0" dirty="0">
                <a:solidFill>
                  <a:srgbClr val="FFFFFF"/>
                </a:solidFill>
                <a:latin typeface="Arial" charset="0"/>
              </a:rPr>
              <a:t>Excellence, Committed to Health!”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B496D-BE65-B66E-B66E-34FABF40B78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89"/>
            <a:ext cx="1196511" cy="1195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DB5B4-3E83-AB3F-91AD-7424A3FD56F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80" y="97566"/>
            <a:ext cx="1336784" cy="13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5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ha.health.mil/eha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yaccess.dmdc.osd.mil/identitymanagement/app/logi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hlinkClick r:id="" action="ppaction://hlinkshowjump?jump=lastslide"/>
          </p:cNvPr>
          <p:cNvSpPr txBox="1">
            <a:spLocks noChangeArrowheads="1"/>
          </p:cNvSpPr>
          <p:nvPr/>
        </p:nvSpPr>
        <p:spPr bwMode="auto">
          <a:xfrm>
            <a:off x="-1" y="6500097"/>
            <a:ext cx="12192001" cy="370550"/>
          </a:xfrm>
          <a:prstGeom prst="rect">
            <a:avLst/>
          </a:prstGeom>
          <a:solidFill>
            <a:srgbClr val="333399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7885" tIns="53943" rIns="107885" bIns="53943">
            <a:spAutoFit/>
          </a:bodyPr>
          <a:lstStyle/>
          <a:p>
            <a:pPr marL="0" marR="0" lvl="0" indent="0" algn="ctr" defTabSz="107890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“Anchored in </a:t>
            </a:r>
            <a:r>
              <a:rPr lang="en-US" sz="1700" b="1" i="1" kern="0" dirty="0">
                <a:solidFill>
                  <a:srgbClr val="FFFFFF"/>
                </a:solidFill>
                <a:latin typeface="Arial" charset="0"/>
              </a:rPr>
              <a:t>Excellence, Committed to Health!”</a:t>
            </a:r>
            <a:endParaRPr kumimoji="0" lang="en-US" sz="17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2462198" y="1039024"/>
            <a:ext cx="7267601" cy="16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Calibri" pitchFamily="34" charset="0"/>
              </a:defRPr>
            </a:lvl5pPr>
            <a:lvl6pPr marL="539450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6pPr>
            <a:lvl7pPr marL="1078901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7pPr>
            <a:lvl8pPr marL="1618351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8pPr>
            <a:lvl9pPr marL="2157801" algn="ctr" rtl="0" fontAlgn="base">
              <a:spcBef>
                <a:spcPct val="0"/>
              </a:spcBef>
              <a:spcAft>
                <a:spcPct val="0"/>
              </a:spcAft>
              <a:defRPr sz="531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NTC Point Loma</a:t>
            </a:r>
            <a:b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Process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646" y="409662"/>
            <a:ext cx="2607354" cy="2607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" y="523746"/>
            <a:ext cx="2380615" cy="2379186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569F954-A5BF-5682-63D5-9AAD07F4E430}"/>
              </a:ext>
            </a:extLst>
          </p:cNvPr>
          <p:cNvSpPr txBox="1">
            <a:spLocks/>
          </p:cNvSpPr>
          <p:nvPr/>
        </p:nvSpPr>
        <p:spPr bwMode="auto">
          <a:xfrm>
            <a:off x="728662" y="3195702"/>
            <a:ext cx="10734675" cy="325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404588" indent="-4045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776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8480" indent="-3390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422">
                <a:solidFill>
                  <a:schemeClr val="tx1"/>
                </a:solidFill>
                <a:latin typeface="+mn-lt"/>
              </a:defRPr>
            </a:lvl2pPr>
            <a:lvl3pPr marL="1348626" indent="-2697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32">
                <a:solidFill>
                  <a:schemeClr val="tx1"/>
                </a:solidFill>
                <a:latin typeface="+mn-lt"/>
              </a:defRPr>
            </a:lvl3pPr>
            <a:lvl4pPr marL="1888076" indent="-269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78">
                <a:solidFill>
                  <a:schemeClr val="tx1"/>
                </a:solidFill>
                <a:latin typeface="+mn-lt"/>
              </a:defRPr>
            </a:lvl4pPr>
            <a:lvl5pPr marL="2427526" indent="-2697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5pPr>
            <a:lvl6pPr marL="296697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6pPr>
            <a:lvl7pPr marL="350642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7pPr>
            <a:lvl8pPr marL="404587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8pPr>
            <a:lvl9pPr marL="4585327" indent="-26972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78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Point of Contact: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HM1(FMF) Arnold, Thomas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Medical Readiness Clinic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kern="0" dirty="0">
                <a:solidFill>
                  <a:srgbClr val="333399">
                    <a:lumMod val="75000"/>
                  </a:srgbClr>
                </a:solidFill>
                <a:cs typeface="Arial" panose="020B0604020202020204" pitchFamily="34" charset="0"/>
              </a:rPr>
              <a:t>NMRTU Point Loma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4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0"/>
            <a:ext cx="10515600" cy="10096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9</a:t>
            </a: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C4AE3-4F93-A1EB-D7AB-5C16F225C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you have confirmation of your sent request, give the PHA team 72 hours to respond to request.</a:t>
            </a:r>
          </a:p>
          <a:p>
            <a:r>
              <a:rPr lang="en-US" dirty="0"/>
              <a:t>You will be contacted via MHS Genesis Patient Portal message and phone to set up your PHA appointment.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10" name="Content Placeholder 9" descr="A screenshot of a computer">
            <a:extLst>
              <a:ext uri="{FF2B5EF4-FFF2-40B4-BE49-F238E27FC236}">
                <a16:creationId xmlns:a16="http://schemas.microsoft.com/office/drawing/2014/main" id="{D339F1B2-70A2-D0DB-289C-FB4D835E7E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3"/>
          <a:stretch/>
        </p:blipFill>
        <p:spPr>
          <a:xfrm>
            <a:off x="6563032" y="1474840"/>
            <a:ext cx="5442154" cy="4881510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668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Step 1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 Box 4">
            <a:hlinkClick r:id="" action="ppaction://hlinkshowjump?jump=lastslide"/>
            <a:extLst>
              <a:ext uri="{FF2B5EF4-FFF2-40B4-BE49-F238E27FC236}">
                <a16:creationId xmlns:a16="http://schemas.microsoft.com/office/drawing/2014/main" id="{445C02BB-9CA5-7A8D-3D1E-0A58EB40A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643" y="6509209"/>
            <a:ext cx="6400801" cy="370550"/>
          </a:xfrm>
          <a:prstGeom prst="rect">
            <a:avLst/>
          </a:prstGeom>
          <a:solidFill>
            <a:srgbClr val="262673"/>
          </a:solidFill>
          <a:ln w="9525">
            <a:noFill/>
            <a:miter lim="800000"/>
            <a:headEnd/>
            <a:tailEnd/>
          </a:ln>
        </p:spPr>
        <p:txBody>
          <a:bodyPr wrap="square" lIns="107885" tIns="53943" rIns="107885" bIns="53943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“Anchored in Excellence, Committed to Health!”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13AD4-D72C-938B-5936-16A152249CFB}"/>
              </a:ext>
            </a:extLst>
          </p:cNvPr>
          <p:cNvSpPr txBox="1"/>
          <p:nvPr/>
        </p:nvSpPr>
        <p:spPr>
          <a:xfrm>
            <a:off x="564332" y="755163"/>
            <a:ext cx="110633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6B222-89C7-EFDA-21EE-00D02EE2B94D}"/>
              </a:ext>
            </a:extLst>
          </p:cNvPr>
          <p:cNvSpPr txBox="1"/>
          <p:nvPr/>
        </p:nvSpPr>
        <p:spPr>
          <a:xfrm>
            <a:off x="564333" y="2432887"/>
            <a:ext cx="57627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Complete Part 1 of the </a:t>
            </a:r>
            <a:r>
              <a:rPr lang="en-US" sz="3200" b="1" dirty="0" err="1"/>
              <a:t>ePHA</a:t>
            </a:r>
            <a:r>
              <a:rPr lang="en-US" sz="3200" b="1" dirty="0"/>
              <a:t> at the following website:</a:t>
            </a:r>
          </a:p>
          <a:p>
            <a:pPr algn="ctr"/>
            <a:endParaRPr lang="en-US" sz="3200" b="1" dirty="0"/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https://eha.health.mil/eha/</a:t>
            </a:r>
            <a:r>
              <a:rPr lang="en-US" sz="3200" b="1" dirty="0"/>
              <a:t> </a:t>
            </a:r>
          </a:p>
        </p:txBody>
      </p:sp>
      <p:pic>
        <p:nvPicPr>
          <p:cNvPr id="9" name="Picture 8" descr="Graphical user interface, application">
            <a:extLst>
              <a:ext uri="{FF2B5EF4-FFF2-40B4-BE49-F238E27FC236}">
                <a16:creationId xmlns:a16="http://schemas.microsoft.com/office/drawing/2014/main" id="{BCEF7C0D-A0F6-4108-9F13-E2F1A8F2E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34" y="1106129"/>
            <a:ext cx="4273496" cy="54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F844-21A3-676E-505B-DD157DC7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Step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13484-CAB7-DAF1-0701-E3FD74992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70248" cy="4351338"/>
          </a:xfrm>
        </p:spPr>
        <p:txBody>
          <a:bodyPr/>
          <a:lstStyle/>
          <a:p>
            <a:r>
              <a:rPr lang="en-US" sz="2800" dirty="0"/>
              <a:t>Log into MHS Genesis Patient Portal at the following website: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https://myaccess.dmdc.osd.mil/identitymanagement/app/login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7BAEF5-1ACA-1568-D99B-CDC5F09EDD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401F1-DB24-4E15-F067-5DEEC54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C665E-A282-9A87-D38D-545E53A17D2C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</a:t>
            </a:r>
            <a:r>
              <a:rPr lang="en-US" sz="1400" kern="0" dirty="0">
                <a:solidFill>
                  <a:schemeClr val="bg1"/>
                </a:solidFill>
              </a:rPr>
              <a:t>Enrollment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as of 26AUG24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E6A33-5E45-DFFA-BE10-4D1245B2DD6D}"/>
              </a:ext>
            </a:extLst>
          </p:cNvPr>
          <p:cNvSpPr txBox="1"/>
          <p:nvPr/>
        </p:nvSpPr>
        <p:spPr>
          <a:xfrm>
            <a:off x="9166123" y="5043948"/>
            <a:ext cx="1371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Reserve obligations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88A13-25CD-1F59-DA23-576F5D9F8288}"/>
              </a:ext>
            </a:extLst>
          </p:cNvPr>
          <p:cNvSpPr txBox="1"/>
          <p:nvPr/>
        </p:nvSpPr>
        <p:spPr>
          <a:xfrm>
            <a:off x="9166123" y="5154872"/>
            <a:ext cx="610583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Reserve obligations</a:t>
            </a:r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887328BC-D60D-76EC-FE1B-DEAB16CA2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r="-2" b="-2"/>
          <a:stretch/>
        </p:blipFill>
        <p:spPr>
          <a:xfrm>
            <a:off x="5640324" y="1276734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964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A3EB0F-254B-CE30-F983-146B4E72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Step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EC5FE-689E-5212-3686-CB86F58FC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5635" y="2576487"/>
            <a:ext cx="3773129" cy="34100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Verify Contact Information is correct and then press “Continue”.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79406-3117-F195-4CDC-B3E576C2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CDAB-34A5-61E7-8715-C1ED42C00600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7" name="Content Placeholder 6" descr="A black text on a white background">
            <a:extLst>
              <a:ext uri="{FF2B5EF4-FFF2-40B4-BE49-F238E27FC236}">
                <a16:creationId xmlns:a16="http://schemas.microsoft.com/office/drawing/2014/main" id="{9A36AF88-1079-46FB-44ED-D6D18D5806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690688"/>
            <a:ext cx="8248261" cy="45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8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79406-3117-F195-4CDC-B3E576C21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3EB0F-254B-CE30-F983-146B4E72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Step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CDAB-34A5-61E7-8715-C1ED42C00600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5" name="Picture 4" descr="A screenshot of a computer">
            <a:extLst>
              <a:ext uri="{FF2B5EF4-FFF2-40B4-BE49-F238E27FC236}">
                <a16:creationId xmlns:a16="http://schemas.microsoft.com/office/drawing/2014/main" id="{975195FA-6CA0-26F4-B55F-ECBF88997E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r="36257" b="-1"/>
          <a:stretch/>
        </p:blipFill>
        <p:spPr>
          <a:xfrm>
            <a:off x="0" y="20193"/>
            <a:ext cx="1219200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69E4C-1E06-EFD8-E9CF-97671213E73D}"/>
              </a:ext>
            </a:extLst>
          </p:cNvPr>
          <p:cNvSpPr txBox="1"/>
          <p:nvPr/>
        </p:nvSpPr>
        <p:spPr>
          <a:xfrm>
            <a:off x="8716297" y="4055806"/>
            <a:ext cx="347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Select “Appointment” tab from Patient Portal homepage.</a:t>
            </a:r>
          </a:p>
        </p:txBody>
      </p:sp>
    </p:spTree>
    <p:extLst>
      <p:ext uri="{BB962C8B-B14F-4D97-AF65-F5344CB8AC3E}">
        <p14:creationId xmlns:p14="http://schemas.microsoft.com/office/powerpoint/2010/main" val="21869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32" y="136525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5</a:t>
            </a:r>
            <a:br>
              <a:rPr lang="en-US" sz="40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C4AE3-4F93-A1EB-D7AB-5C16F225C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Once on the appointment page, </a:t>
            </a:r>
          </a:p>
          <a:p>
            <a:pPr marL="0" indent="0">
              <a:buNone/>
            </a:pPr>
            <a:r>
              <a:rPr lang="en-US" dirty="0"/>
              <a:t>Select “Schedule Appointment”.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9" name="Content Placeholder 8" descr="A screenshot of a calendar">
            <a:extLst>
              <a:ext uri="{FF2B5EF4-FFF2-40B4-BE49-F238E27FC236}">
                <a16:creationId xmlns:a16="http://schemas.microsoft.com/office/drawing/2014/main" id="{03EC7BC2-12F7-FA8E-58B1-1E27D548FF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r="23736"/>
          <a:stretch/>
        </p:blipFill>
        <p:spPr>
          <a:xfrm>
            <a:off x="6172200" y="1548581"/>
            <a:ext cx="5181600" cy="4807769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37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13" y="0"/>
            <a:ext cx="10515600" cy="100965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6</a:t>
            </a:r>
            <a:endParaRPr lang="en-US" sz="3200" b="1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FC4AE3-4F93-A1EB-D7AB-5C16F225CB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 the Patient that needs the PHA appointment </a:t>
            </a:r>
          </a:p>
          <a:p>
            <a:pPr marL="0" indent="0">
              <a:buNone/>
            </a:pPr>
            <a:r>
              <a:rPr lang="en-US" dirty="0"/>
              <a:t>(for example, “Active Duty </a:t>
            </a:r>
            <a:r>
              <a:rPr lang="en-US" dirty="0" err="1"/>
              <a:t>Mbr</a:t>
            </a:r>
            <a:r>
              <a:rPr lang="en-US" dirty="0"/>
              <a:t>”)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44697FFE-4D1B-35CF-93F9-604165E17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3" b="2"/>
          <a:stretch/>
        </p:blipFill>
        <p:spPr>
          <a:xfrm>
            <a:off x="5825613" y="1460090"/>
            <a:ext cx="5528187" cy="4598563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410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">
            <a:extLst>
              <a:ext uri="{FF2B5EF4-FFF2-40B4-BE49-F238E27FC236}">
                <a16:creationId xmlns:a16="http://schemas.microsoft.com/office/drawing/2014/main" id="{A30F19D4-2A4A-6229-22DF-9ED56A5895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>
          <a:xfrm>
            <a:off x="113533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8297B-298A-E449-F2CA-539455E4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latin typeface="+mn-lt"/>
              </a:rPr>
              <a:t>Step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D1E32-B6A0-4691-C1D1-52EACBD32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1572" y="4180681"/>
            <a:ext cx="7865133" cy="4351338"/>
          </a:xfrm>
        </p:spPr>
        <p:txBody>
          <a:bodyPr/>
          <a:lstStyle/>
          <a:p>
            <a:r>
              <a:rPr lang="en-US" dirty="0"/>
              <a:t>Select “View All Appointment Types Tab”</a:t>
            </a:r>
          </a:p>
          <a:p>
            <a:r>
              <a:rPr lang="en-US" dirty="0"/>
              <a:t>Select “Appointment Type” drop down Tab</a:t>
            </a:r>
          </a:p>
          <a:p>
            <a:r>
              <a:rPr lang="en-US" dirty="0"/>
              <a:t>Select “Request Appointment (other) Online”</a:t>
            </a:r>
          </a:p>
          <a:p>
            <a:r>
              <a:rPr lang="en-US" dirty="0"/>
              <a:t>Select “Next”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293A3-17CD-8811-6CD7-27ECE3EB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0E5E1-0B03-44F2-96AC-192512A067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53CE9C-0D9E-8589-8DB7-8984CF3B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3820"/>
            <a:ext cx="10515600" cy="7852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br>
              <a:rPr lang="en-US" sz="3200" b="1" dirty="0">
                <a:latin typeface="+mn-lt"/>
              </a:rPr>
            </a:br>
            <a:r>
              <a:rPr lang="en-US" sz="4000" b="1" dirty="0">
                <a:latin typeface="+mn-lt"/>
              </a:rPr>
              <a:t>Step 8</a:t>
            </a:r>
            <a:endParaRPr lang="en-US" sz="3200" b="1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8CCC5-FC3E-4B7A-34CE-F44D79E4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0106-516B-40CC-AA12-C80E1107877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D7EF3-2C11-6A78-4208-02F057BC5E4F}"/>
              </a:ext>
            </a:extLst>
          </p:cNvPr>
          <p:cNvSpPr txBox="1"/>
          <p:nvPr/>
        </p:nvSpPr>
        <p:spPr>
          <a:xfrm>
            <a:off x="0" y="6530030"/>
            <a:ext cx="274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Source: FMIS as of </a:t>
            </a:r>
            <a:r>
              <a:rPr lang="en-US" sz="1400" kern="0" dirty="0">
                <a:solidFill>
                  <a:schemeClr val="bg1"/>
                </a:solidFill>
              </a:rPr>
              <a:t>26AUG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4E0A15-7466-E01F-92BA-B7BE1C25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1174" y="1504335"/>
            <a:ext cx="4350774" cy="4672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Fill out all tabs</a:t>
            </a:r>
          </a:p>
          <a:p>
            <a:r>
              <a:rPr lang="en-US" dirty="0"/>
              <a:t>In “Send Request to” drop down tab, type in “San Diego NTC Medical Readiness Center PHA Team”</a:t>
            </a:r>
          </a:p>
          <a:p>
            <a:r>
              <a:rPr lang="en-US" dirty="0"/>
              <a:t>In “Why is this appointment needed” tab, type “PHA; PDHA, </a:t>
            </a:r>
            <a:r>
              <a:rPr lang="en-US" dirty="0" err="1"/>
              <a:t>etc</a:t>
            </a:r>
            <a:r>
              <a:rPr lang="en-US" dirty="0"/>
              <a:t>”</a:t>
            </a:r>
          </a:p>
          <a:p>
            <a:r>
              <a:rPr lang="en-US" dirty="0"/>
              <a:t>Once all tabs completed, select “Send Request”</a:t>
            </a:r>
          </a:p>
        </p:txBody>
      </p:sp>
      <p:pic>
        <p:nvPicPr>
          <p:cNvPr id="10" name="Content Placeholder 9" descr="Graphical user interface, text, application, email">
            <a:extLst>
              <a:ext uri="{FF2B5EF4-FFF2-40B4-BE49-F238E27FC236}">
                <a16:creationId xmlns:a16="http://schemas.microsoft.com/office/drawing/2014/main" id="{72B81592-F1DB-4C9F-D300-9DDEC47007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" y="1504335"/>
            <a:ext cx="7025148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612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9551</TotalTime>
  <Words>347</Words>
  <Application>Microsoft Office PowerPoint</Application>
  <PresentationFormat>Widescreen</PresentationFormat>
  <Paragraphs>66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Black</vt:lpstr>
      <vt:lpstr>Arial</vt:lpstr>
      <vt:lpstr>Calibri Light</vt:lpstr>
      <vt:lpstr>Calibri</vt:lpstr>
      <vt:lpstr>Custom Design</vt:lpstr>
      <vt:lpstr>Office Theme</vt:lpstr>
      <vt:lpstr>PowerPoint Presentation</vt:lpstr>
      <vt:lpstr> Step 1 </vt:lpstr>
      <vt:lpstr>Step 2</vt:lpstr>
      <vt:lpstr>Step 3</vt:lpstr>
      <vt:lpstr>Step 4</vt:lpstr>
      <vt:lpstr> Step 5 </vt:lpstr>
      <vt:lpstr> Step 6</vt:lpstr>
      <vt:lpstr>Step 7</vt:lpstr>
      <vt:lpstr> Step 8</vt:lpstr>
      <vt:lpstr> Step 9</vt:lpstr>
    </vt:vector>
  </TitlesOfParts>
  <Company>DHA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Travis S. LT</dc:creator>
  <cp:lastModifiedBy>Arnold, Thomas B PO1 USN DHA SAN DIEGO NMC (USA)</cp:lastModifiedBy>
  <cp:revision>30</cp:revision>
  <cp:lastPrinted>2024-07-25T20:30:09Z</cp:lastPrinted>
  <dcterms:created xsi:type="dcterms:W3CDTF">2021-12-16T18:41:24Z</dcterms:created>
  <dcterms:modified xsi:type="dcterms:W3CDTF">2024-11-25T20:51:24Z</dcterms:modified>
  <cp:contentStatus/>
</cp:coreProperties>
</file>